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Lato Black"/>
      <p:bold r:id="rId34"/>
      <p:boldItalic r:id="rId35"/>
    </p:embeddedFont>
    <p:embeddedFont>
      <p:font typeface="Libre Baskerville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9" roundtripDataSignature="AMtx7mjQiCqZC7GNTVL7Vsnn26WEhKQJ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Black-boldItalic.fntdata"/><Relationship Id="rId12" Type="http://schemas.openxmlformats.org/officeDocument/2006/relationships/slide" Target="slides/slide7.xml"/><Relationship Id="rId34" Type="http://schemas.openxmlformats.org/officeDocument/2006/relationships/font" Target="fonts/LatoBlack-bold.fntdata"/><Relationship Id="rId15" Type="http://schemas.openxmlformats.org/officeDocument/2006/relationships/slide" Target="slides/slide10.xml"/><Relationship Id="rId37" Type="http://schemas.openxmlformats.org/officeDocument/2006/relationships/font" Target="fonts/LibreBaskerville-bold.fntdata"/><Relationship Id="rId14" Type="http://schemas.openxmlformats.org/officeDocument/2006/relationships/slide" Target="slides/slide9.xml"/><Relationship Id="rId36" Type="http://schemas.openxmlformats.org/officeDocument/2006/relationships/font" Target="fonts/LibreBaskerville-regular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LibreBaskervill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13ea1a74d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13ea1a74d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e13ea1a74d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13ea1a74d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13ea1a74d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e13ea1a74d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7" name="Google Shape;28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13ea1a74d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13ea1a74d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e13ea1a74d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7.png"/><Relationship Id="rId9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3.jpg"/><Relationship Id="rId7" Type="http://schemas.openxmlformats.org/officeDocument/2006/relationships/image" Target="../media/image15.jpg"/><Relationship Id="rId8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53.png"/><Relationship Id="rId5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posing for the camera&#10;&#10;Description generated with very high confidence" id="98" name="Google Shape;98;p1"/>
          <p:cNvPicPr preferRelativeResize="0"/>
          <p:nvPr/>
        </p:nvPicPr>
        <p:blipFill rotWithShape="1">
          <a:blip r:embed="rId3">
            <a:alphaModFix/>
          </a:blip>
          <a:srcRect b="15373" l="0" r="-3" t="15378"/>
          <a:stretch/>
        </p:blipFill>
        <p:spPr>
          <a:xfrm>
            <a:off x="3649321" y="3"/>
            <a:ext cx="4609359" cy="2426373"/>
          </a:xfrm>
          <a:custGeom>
            <a:rect b="b" l="l" r="r" t="t"/>
            <a:pathLst>
              <a:path extrusionOk="0" h="2130473" w="4609359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large sign above the front of a building&#10;&#10;Description generated with very high confidence" id="99" name="Google Shape;99;p1"/>
          <p:cNvPicPr preferRelativeResize="0"/>
          <p:nvPr/>
        </p:nvPicPr>
        <p:blipFill rotWithShape="1">
          <a:blip r:embed="rId4">
            <a:alphaModFix/>
          </a:blip>
          <a:srcRect b="17274" l="0" r="2" t="35118"/>
          <a:stretch/>
        </p:blipFill>
        <p:spPr>
          <a:xfrm>
            <a:off x="20" y="-6954"/>
            <a:ext cx="4475120" cy="2426373"/>
          </a:xfrm>
          <a:custGeom>
            <a:rect b="b" l="l" r="r" t="t"/>
            <a:pathLst>
              <a:path extrusionOk="0" h="2130473" w="447514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group of people sitting at a table&#10;&#10;Description generated with very high confidence" id="100" name="Google Shape;100;p1"/>
          <p:cNvPicPr preferRelativeResize="0"/>
          <p:nvPr/>
        </p:nvPicPr>
        <p:blipFill rotWithShape="1">
          <a:blip r:embed="rId5">
            <a:alphaModFix/>
          </a:blip>
          <a:srcRect b="10194" l="0" r="3" t="30138"/>
          <a:stretch/>
        </p:blipFill>
        <p:spPr>
          <a:xfrm>
            <a:off x="7431341" y="1"/>
            <a:ext cx="4760659" cy="2426373"/>
          </a:xfrm>
          <a:custGeom>
            <a:rect b="b" l="l" r="r" t="t"/>
            <a:pathLst>
              <a:path extrusionOk="0" h="2130473" w="4760659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group of people looking at the camera&#10;&#10;Description generated with very high confidence" id="101" name="Google Shape;101;p1"/>
          <p:cNvPicPr preferRelativeResize="0"/>
          <p:nvPr/>
        </p:nvPicPr>
        <p:blipFill rotWithShape="1">
          <a:blip r:embed="rId6">
            <a:alphaModFix/>
          </a:blip>
          <a:srcRect b="27199" l="0" r="1" t="0"/>
          <a:stretch/>
        </p:blipFill>
        <p:spPr>
          <a:xfrm>
            <a:off x="7716860" y="4438580"/>
            <a:ext cx="4475140" cy="2419419"/>
          </a:xfrm>
          <a:custGeom>
            <a:rect b="b" l="l" r="r" t="t"/>
            <a:pathLst>
              <a:path extrusionOk="0" h="2174680" w="447514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group of people standing in a room&#10;&#10;Description generated with very high confidence" id="102" name="Google Shape;102;p1"/>
          <p:cNvPicPr preferRelativeResize="0"/>
          <p:nvPr/>
        </p:nvPicPr>
        <p:blipFill rotWithShape="1">
          <a:blip r:embed="rId7">
            <a:alphaModFix/>
          </a:blip>
          <a:srcRect b="27961" l="0" r="-1" t="0"/>
          <a:stretch/>
        </p:blipFill>
        <p:spPr>
          <a:xfrm>
            <a:off x="4039737" y="4438045"/>
            <a:ext cx="4523640" cy="2419953"/>
          </a:xfrm>
          <a:custGeom>
            <a:rect b="b" l="l" r="r" t="t"/>
            <a:pathLst>
              <a:path extrusionOk="0" h="2175160" w="452364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group of people sitting at a table&#10;&#10;Description generated with very high confidence" id="103" name="Google Shape;103;p1"/>
          <p:cNvPicPr preferRelativeResize="0"/>
          <p:nvPr/>
        </p:nvPicPr>
        <p:blipFill rotWithShape="1">
          <a:blip r:embed="rId8">
            <a:alphaModFix/>
          </a:blip>
          <a:srcRect b="530" l="0" r="0" t="33084"/>
          <a:stretch/>
        </p:blipFill>
        <p:spPr>
          <a:xfrm>
            <a:off x="-2" y="4445000"/>
            <a:ext cx="4908824" cy="2419953"/>
          </a:xfrm>
          <a:custGeom>
            <a:rect b="b" l="l" r="r" t="t"/>
            <a:pathLst>
              <a:path extrusionOk="0" h="2175160" w="4908824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4.PNG" id="166" name="Google Shape;1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235" y="817288"/>
            <a:ext cx="5753903" cy="549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p2.PNG" id="171" name="Google Shape;1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061" y="1321870"/>
            <a:ext cx="11450649" cy="427732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304800" y="388883"/>
            <a:ext cx="29765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p1.PNG" id="177" name="Google Shape;1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77" y="1760793"/>
            <a:ext cx="5212346" cy="2411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4.PNG" id="178" name="Google Shape;17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1704" y="1086550"/>
            <a:ext cx="6131622" cy="367214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1"/>
          <p:cNvSpPr txBox="1"/>
          <p:nvPr/>
        </p:nvSpPr>
        <p:spPr>
          <a:xfrm>
            <a:off x="472966" y="1345324"/>
            <a:ext cx="2510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Percentage of Frequency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504497" y="346841"/>
            <a:ext cx="448186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Preprocessing (contnd..)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e13ea1a74d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200" y="371013"/>
            <a:ext cx="7192474" cy="61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p1.PNG" id="191" name="Google Shape;19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15" y="0"/>
            <a:ext cx="88362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2"/>
          <p:cNvSpPr txBox="1"/>
          <p:nvPr/>
        </p:nvSpPr>
        <p:spPr>
          <a:xfrm>
            <a:off x="9333186" y="1965433"/>
            <a:ext cx="245942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Popularity Based Recommender System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p2.PNG" id="197" name="Google Shape;19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26" y="1151850"/>
            <a:ext cx="8106907" cy="495369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3"/>
          <p:cNvSpPr txBox="1"/>
          <p:nvPr/>
        </p:nvSpPr>
        <p:spPr>
          <a:xfrm>
            <a:off x="378372" y="367862"/>
            <a:ext cx="58464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Popularity Based Recommendation (contnd..)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9101958" y="2680137"/>
            <a:ext cx="266962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Innominion, These are the most popular songs in trending right now, listen to it and follow the trend….☺ ☺☺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9133490" y="4382814"/>
            <a:ext cx="238584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Innominion: I don’t follow the trend , I set the Trend ☺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1.PNG" id="205" name="Google Shape;2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701" y="908272"/>
            <a:ext cx="6357815" cy="2565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2.PNG" id="206" name="Google Shape;2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903" y="3550018"/>
            <a:ext cx="2948150" cy="3003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3.PNG" id="207" name="Google Shape;2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0906" y="857205"/>
            <a:ext cx="4669522" cy="38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 txBox="1"/>
          <p:nvPr/>
        </p:nvSpPr>
        <p:spPr>
          <a:xfrm>
            <a:off x="315310" y="220717"/>
            <a:ext cx="95431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Item – Item Similarity Recommendation ( Collaborative Filtering)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4.PNG" id="213" name="Google Shape;2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9564" y="231227"/>
            <a:ext cx="5756345" cy="34473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5.PNG" id="214" name="Google Shape;21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974" y="4149208"/>
            <a:ext cx="5287113" cy="1124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6.PNG" id="215" name="Google Shape;21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501" y="1352943"/>
            <a:ext cx="5285422" cy="1211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7.PNG" id="216" name="Google Shape;21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5481" y="4185574"/>
            <a:ext cx="5551513" cy="16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493986" y="472966"/>
            <a:ext cx="39950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Item – Item Similarity Contnd..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8.PNG" id="222" name="Google Shape;2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336" y="914049"/>
            <a:ext cx="8259328" cy="50299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 txBox="1"/>
          <p:nvPr/>
        </p:nvSpPr>
        <p:spPr>
          <a:xfrm>
            <a:off x="409903" y="378372"/>
            <a:ext cx="3050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Item – Item Similarity Contnd..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em1.PNG" id="228" name="Google Shape;2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861" y="771154"/>
            <a:ext cx="8964277" cy="531569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/>
        </p:nvSpPr>
        <p:spPr>
          <a:xfrm>
            <a:off x="367862" y="367862"/>
            <a:ext cx="30501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Item – Item Similarity Contnd..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Music Recommender System </a:t>
            </a:r>
            <a:endParaRPr/>
          </a:p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e13ea1a74d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76175" cy="604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e13ea1a74d_2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950" y="152400"/>
            <a:ext cx="5720650" cy="51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r1.PNG" id="241" name="Google Shape;2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764" y="178676"/>
            <a:ext cx="3878416" cy="3424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2.PNG" id="242" name="Google Shape;2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500" y="3615763"/>
            <a:ext cx="8441752" cy="3089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3.PNG" id="243" name="Google Shape;24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7655" y="245607"/>
            <a:ext cx="4248743" cy="338184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8"/>
          <p:cNvSpPr txBox="1"/>
          <p:nvPr/>
        </p:nvSpPr>
        <p:spPr>
          <a:xfrm>
            <a:off x="9080939" y="1545019"/>
            <a:ext cx="289034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User Based Collaborative Filtering</a:t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r4.PNG" id="249" name="Google Shape;2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91" y="318653"/>
            <a:ext cx="10893619" cy="594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r5.PNG" id="254" name="Google Shape;2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8558" y="0"/>
            <a:ext cx="5921373" cy="3340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6.PNG" id="255" name="Google Shape;25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551" y="3354701"/>
            <a:ext cx="7935433" cy="334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0"/>
          <p:cNvSpPr txBox="1"/>
          <p:nvPr/>
        </p:nvSpPr>
        <p:spPr>
          <a:xfrm>
            <a:off x="430924" y="462455"/>
            <a:ext cx="35680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User Based Contnd..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r7.PNG" id="261" name="Google Shape;2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861" y="923575"/>
            <a:ext cx="9688278" cy="50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/>
          <p:nvPr/>
        </p:nvSpPr>
        <p:spPr>
          <a:xfrm>
            <a:off x="325821" y="283779"/>
            <a:ext cx="27392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User Based contnd…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r8.PNG" id="267" name="Google Shape;2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203" y="628259"/>
            <a:ext cx="9259593" cy="560148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262759" y="0"/>
            <a:ext cx="27392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User Based contnd…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1.PNG" id="273" name="Google Shape;273;p23"/>
          <p:cNvPicPr preferRelativeResize="0"/>
          <p:nvPr/>
        </p:nvPicPr>
        <p:blipFill rotWithShape="1">
          <a:blip r:embed="rId3">
            <a:alphaModFix/>
          </a:blip>
          <a:srcRect b="0" l="0" r="0" t="14536"/>
          <a:stretch/>
        </p:blipFill>
        <p:spPr>
          <a:xfrm>
            <a:off x="509233" y="735723"/>
            <a:ext cx="5077534" cy="2792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2.PNG" id="274" name="Google Shape;2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161" y="3735441"/>
            <a:ext cx="9783541" cy="237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6726620" y="777765"/>
            <a:ext cx="406996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Content Based Filtering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342" y="4924915"/>
            <a:ext cx="3581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6767" y="4896352"/>
            <a:ext cx="78105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3.PNG" id="282" name="Google Shape;2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314" y="1148513"/>
            <a:ext cx="7106642" cy="336279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 txBox="1"/>
          <p:nvPr/>
        </p:nvSpPr>
        <p:spPr>
          <a:xfrm>
            <a:off x="1008993" y="441434"/>
            <a:ext cx="44368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Contend Based Filtering (contnd..)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326" y="1664750"/>
            <a:ext cx="7106625" cy="489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/>
        </p:nvSpPr>
        <p:spPr>
          <a:xfrm>
            <a:off x="405025" y="565100"/>
            <a:ext cx="87675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(B-tech or M-tech)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Charith (B.Tech)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M Nithin Sai (B.Tech)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Vidya Sagar Kunde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(B.Tech)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want to learn Data Science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learn Data Science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its interesting and trending.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science has a huge impact on various sectors of development.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work experience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P.Charith (No work experience)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G M Nithin Sai (No work experience)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Vidya sagar Kunde(No work experience)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we like about Innomatics Research lab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Innomatics Research lab is very well established and is very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mentors, here, are very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supportive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. The knowledge gained here during this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internship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vast and is helping us understand the need to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evolve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good ideas shaping our future.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we, heartily thank Innomatics Research labs for providing us with this opportunity.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thank the mentors for helping us all the time.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22804" y="78788"/>
            <a:ext cx="6099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Lato Black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About Team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/>
        </p:nvSpPr>
        <p:spPr>
          <a:xfrm>
            <a:off x="714703" y="430924"/>
            <a:ext cx="68871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Explorative Data Analysis on the Dataset</a:t>
            </a:r>
            <a:endParaRPr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asicstats.PNG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333" y="1180002"/>
            <a:ext cx="5471281" cy="3146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q.PNG"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3005" y="1221331"/>
            <a:ext cx="4002857" cy="3457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ngslistendbyuser.PNG" id="124" name="Google Shape;12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800" y="4421070"/>
            <a:ext cx="5864698" cy="2436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630621" y="262759"/>
            <a:ext cx="2188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 (contind)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otofsongsperuser.PNG"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75" y="966775"/>
            <a:ext cx="4940725" cy="317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qcol.PNG" id="131" name="Google Shape;13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625" y="3909075"/>
            <a:ext cx="4505400" cy="2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1400" y="438826"/>
            <a:ext cx="5523300" cy="4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e13ea1a74d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76825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e13ea1a74d_2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625" y="152400"/>
            <a:ext cx="6610350" cy="58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e13ea1a74d_2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76750"/>
            <a:ext cx="5943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otpopartis.PNG"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508" y="718089"/>
            <a:ext cx="4205553" cy="467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525" y="604275"/>
            <a:ext cx="5749800" cy="53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xlot.PNG"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395" y="1286643"/>
            <a:ext cx="3639396" cy="2549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3.PNG" id="152" name="Google Shape;1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074" y="956449"/>
            <a:ext cx="6877050" cy="45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/>
        </p:nvSpPr>
        <p:spPr>
          <a:xfrm>
            <a:off x="493986" y="262759"/>
            <a:ext cx="25435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 (CONTND..)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00" y="5555938"/>
            <a:ext cx="1127760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4.PNG"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961" y="879723"/>
            <a:ext cx="6687484" cy="5077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3.PNG" id="160" name="Google Shape;16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1542" y="835087"/>
            <a:ext cx="3705742" cy="4620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/>
          <p:nvPr/>
        </p:nvSpPr>
        <p:spPr>
          <a:xfrm>
            <a:off x="472966" y="325821"/>
            <a:ext cx="23110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EDA (CONTD..)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2021-02-16T05:19:01Z</dcterms:created>
  <dc:creator>Raghu Ram Aduri</dc:creator>
</cp:coreProperties>
</file>